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mercredi, le 1 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27432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798" y="39624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your age and ask someone else’s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702" y="5181600"/>
            <a:ext cx="8633139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“to have”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2011-09-14T23:22:57Z</dcterms:created>
  <dcterms:modified xsi:type="dcterms:W3CDTF">2012-02-01T11:46:47Z</dcterms:modified>
</cp:coreProperties>
</file>